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9"/>
  </p:notes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71512" autoAdjust="0"/>
  </p:normalViewPr>
  <p:slideViewPr>
    <p:cSldViewPr snapToGrid="0">
      <p:cViewPr varScale="1">
        <p:scale>
          <a:sx n="79" d="100"/>
          <a:sy n="79" d="100"/>
        </p:scale>
        <p:origin x="175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A"/>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A22DAA-C48E-4C42-B670-3F85E16B39D9}" type="datetimeFigureOut">
              <a:rPr lang="fr-CA" smtClean="0"/>
              <a:t>2019-09-05</a:t>
            </a:fld>
            <a:endParaRPr lang="fr-CA"/>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CA"/>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63E116-FEEF-43ED-BF55-29436CE59D33}" type="slidenum">
              <a:rPr lang="fr-CA" smtClean="0"/>
              <a:t>‹N°›</a:t>
            </a:fld>
            <a:endParaRPr lang="fr-CA"/>
          </a:p>
        </p:txBody>
      </p:sp>
    </p:spTree>
    <p:extLst>
      <p:ext uri="{BB962C8B-B14F-4D97-AF65-F5344CB8AC3E}">
        <p14:creationId xmlns:p14="http://schemas.microsoft.com/office/powerpoint/2010/main" val="3946161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smtClean="0"/>
              <a:t>Iot means a lot of object communicating.</a:t>
            </a:r>
            <a:r>
              <a:rPr lang="fr-CA" baseline="0" smtClean="0"/>
              <a:t> Creates a problem of identifying usefull data.</a:t>
            </a:r>
          </a:p>
          <a:p>
            <a:endParaRPr lang="fr-CA" baseline="0" smtClean="0"/>
          </a:p>
          <a:p>
            <a:r>
              <a:rPr lang="fr-CA" baseline="0" smtClean="0"/>
              <a:t>Objects are also moving, sometimes fast. When we want to communicate with our neighbors, it is not important who they are and what is their addresse. We just want to send them a message</a:t>
            </a:r>
            <a:endParaRPr lang="fr-CA"/>
          </a:p>
        </p:txBody>
      </p:sp>
      <p:sp>
        <p:nvSpPr>
          <p:cNvPr id="4" name="Espace réservé du numéro de diapositive 3"/>
          <p:cNvSpPr>
            <a:spLocks noGrp="1"/>
          </p:cNvSpPr>
          <p:nvPr>
            <p:ph type="sldNum" sz="quarter" idx="10"/>
          </p:nvPr>
        </p:nvSpPr>
        <p:spPr/>
        <p:txBody>
          <a:bodyPr/>
          <a:lstStyle/>
          <a:p>
            <a:fld id="{8B63E116-FEEF-43ED-BF55-29436CE59D33}" type="slidenum">
              <a:rPr lang="fr-CA" smtClean="0"/>
              <a:t>3</a:t>
            </a:fld>
            <a:endParaRPr lang="fr-CA"/>
          </a:p>
        </p:txBody>
      </p:sp>
    </p:spTree>
    <p:extLst>
      <p:ext uri="{BB962C8B-B14F-4D97-AF65-F5344CB8AC3E}">
        <p14:creationId xmlns:p14="http://schemas.microsoft.com/office/powerpoint/2010/main" val="16971346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smtClean="0"/>
              <a:t>Everything is a broadcast</a:t>
            </a:r>
          </a:p>
          <a:p>
            <a:r>
              <a:rPr lang="fr-CA" smtClean="0"/>
              <a:t>Messages are general</a:t>
            </a:r>
            <a:r>
              <a:rPr lang="fr-CA" baseline="0" smtClean="0"/>
              <a:t> information that might benefit many.</a:t>
            </a:r>
          </a:p>
          <a:p>
            <a:r>
              <a:rPr lang="fr-CA" baseline="0" smtClean="0"/>
              <a:t>The sender decides what is the range and the time to live.</a:t>
            </a:r>
          </a:p>
          <a:p>
            <a:r>
              <a:rPr lang="fr-CA" baseline="0" smtClean="0"/>
              <a:t>Time to live is intented to be the time until the next value will be sent</a:t>
            </a:r>
          </a:p>
          <a:p>
            <a:endParaRPr lang="fr-CA" baseline="0" smtClean="0"/>
          </a:p>
          <a:p>
            <a:r>
              <a:rPr lang="fr-CA" baseline="0" smtClean="0"/>
              <a:t>A conceptual distance is more meaningful in a smart home, where spheric distance does not make sense. It is like a topic in publish-subscribe systems</a:t>
            </a:r>
          </a:p>
          <a:p>
            <a:endParaRPr lang="fr-CA" baseline="0" smtClean="0"/>
          </a:p>
          <a:p>
            <a:r>
              <a:rPr lang="fr-CA" baseline="0" smtClean="0"/>
              <a:t>It is intended for rule-based systems. They need more to know what is happening than who sends what</a:t>
            </a:r>
            <a:endParaRPr lang="fr-CA"/>
          </a:p>
        </p:txBody>
      </p:sp>
      <p:sp>
        <p:nvSpPr>
          <p:cNvPr id="4" name="Espace réservé du numéro de diapositive 3"/>
          <p:cNvSpPr>
            <a:spLocks noGrp="1"/>
          </p:cNvSpPr>
          <p:nvPr>
            <p:ph type="sldNum" sz="quarter" idx="10"/>
          </p:nvPr>
        </p:nvSpPr>
        <p:spPr/>
        <p:txBody>
          <a:bodyPr/>
          <a:lstStyle/>
          <a:p>
            <a:fld id="{8B63E116-FEEF-43ED-BF55-29436CE59D33}" type="slidenum">
              <a:rPr lang="fr-CA" smtClean="0"/>
              <a:t>4</a:t>
            </a:fld>
            <a:endParaRPr lang="fr-CA"/>
          </a:p>
        </p:txBody>
      </p:sp>
    </p:spTree>
    <p:extLst>
      <p:ext uri="{BB962C8B-B14F-4D97-AF65-F5344CB8AC3E}">
        <p14:creationId xmlns:p14="http://schemas.microsoft.com/office/powerpoint/2010/main" val="30585900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10"/>
          </p:nvPr>
        </p:nvSpPr>
        <p:spPr/>
        <p:txBody>
          <a:bodyPr/>
          <a:lstStyle/>
          <a:p>
            <a:fld id="{8B63E116-FEEF-43ED-BF55-29436CE59D33}" type="slidenum">
              <a:rPr lang="fr-CA" smtClean="0"/>
              <a:t>6</a:t>
            </a:fld>
            <a:endParaRPr lang="fr-CA"/>
          </a:p>
        </p:txBody>
      </p:sp>
    </p:spTree>
    <p:extLst>
      <p:ext uri="{BB962C8B-B14F-4D97-AF65-F5344CB8AC3E}">
        <p14:creationId xmlns:p14="http://schemas.microsoft.com/office/powerpoint/2010/main" val="5096346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fr-FR" smtClean="0"/>
              <a:t>Modifiez le style du titre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F4FFDFEA-E79E-45CA-B04E-DF17DBAE6CEB}" type="datetime1">
              <a:rPr lang="fr-CA" smtClean="0"/>
              <a:t>2019-09-05</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CBB65AE3-B534-45FA-842C-0790346DEF75}" type="slidenum">
              <a:rPr lang="fr-CA" smtClean="0"/>
              <a:t>‹N°›</a:t>
            </a:fld>
            <a:endParaRPr lang="fr-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9035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F5B6D23B-54A4-4E12-A926-342DDEB33544}" type="datetime1">
              <a:rPr lang="fr-CA" smtClean="0"/>
              <a:t>2019-09-05</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CBB65AE3-B534-45FA-842C-0790346DEF75}" type="slidenum">
              <a:rPr lang="fr-CA" smtClean="0"/>
              <a:t>‹N°›</a:t>
            </a:fld>
            <a:endParaRPr lang="fr-CA"/>
          </a:p>
        </p:txBody>
      </p:sp>
    </p:spTree>
    <p:extLst>
      <p:ext uri="{BB962C8B-B14F-4D97-AF65-F5344CB8AC3E}">
        <p14:creationId xmlns:p14="http://schemas.microsoft.com/office/powerpoint/2010/main" val="3488959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D9F9F3E-0C40-47B8-B683-F5490880FBC8}" type="datetime1">
              <a:rPr lang="fr-CA" smtClean="0"/>
              <a:t>2019-09-05</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CBB65AE3-B534-45FA-842C-0790346DEF75}" type="slidenum">
              <a:rPr lang="fr-CA" smtClean="0"/>
              <a:t>‹N°›</a:t>
            </a:fld>
            <a:endParaRPr lang="fr-CA"/>
          </a:p>
        </p:txBody>
      </p:sp>
    </p:spTree>
    <p:extLst>
      <p:ext uri="{BB962C8B-B14F-4D97-AF65-F5344CB8AC3E}">
        <p14:creationId xmlns:p14="http://schemas.microsoft.com/office/powerpoint/2010/main" val="741742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CF2A5EF4-ECCA-4F61-8608-5C6C6EE761A3}" type="datetime1">
              <a:rPr lang="fr-CA" smtClean="0"/>
              <a:t>2019-09-05</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CBB65AE3-B534-45FA-842C-0790346DEF75}" type="slidenum">
              <a:rPr lang="fr-CA" smtClean="0"/>
              <a:t>‹N°›</a:t>
            </a:fld>
            <a:endParaRPr lang="fr-CA"/>
          </a:p>
        </p:txBody>
      </p:sp>
    </p:spTree>
    <p:extLst>
      <p:ext uri="{BB962C8B-B14F-4D97-AF65-F5344CB8AC3E}">
        <p14:creationId xmlns:p14="http://schemas.microsoft.com/office/powerpoint/2010/main" val="126958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fr-FR" smtClean="0"/>
              <a:t>Modifiez le style du titre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9B8ED4E9-A5B7-4F77-B602-F2FA36336F3C}" type="datetime1">
              <a:rPr lang="fr-CA" smtClean="0"/>
              <a:t>2019-09-05</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CBB65AE3-B534-45FA-842C-0790346DEF75}" type="slidenum">
              <a:rPr lang="fr-CA" smtClean="0"/>
              <a:t>‹N°›</a:t>
            </a:fld>
            <a:endParaRPr lang="fr-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2650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fr-FR" smtClean="0"/>
              <a:t>Modifiez le style du titre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3CB54B1C-D8FE-4162-84F5-9559BC8D44E1}" type="datetime1">
              <a:rPr lang="fr-CA" smtClean="0"/>
              <a:t>2019-09-05</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CBB65AE3-B534-45FA-842C-0790346DEF75}" type="slidenum">
              <a:rPr lang="fr-CA" smtClean="0"/>
              <a:t>‹N°›</a:t>
            </a:fld>
            <a:endParaRPr lang="fr-CA"/>
          </a:p>
        </p:txBody>
      </p:sp>
    </p:spTree>
    <p:extLst>
      <p:ext uri="{BB962C8B-B14F-4D97-AF65-F5344CB8AC3E}">
        <p14:creationId xmlns:p14="http://schemas.microsoft.com/office/powerpoint/2010/main" val="207821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1097280" y="2582334"/>
            <a:ext cx="4937760" cy="337820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6217920" y="2582334"/>
            <a:ext cx="4937760" cy="337820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6006C30C-748B-440E-86D2-5B7AF54D26A6}" type="datetime1">
              <a:rPr lang="fr-CA" smtClean="0"/>
              <a:t>2019-09-05</a:t>
            </a:fld>
            <a:endParaRPr lang="fr-CA"/>
          </a:p>
        </p:txBody>
      </p:sp>
      <p:sp>
        <p:nvSpPr>
          <p:cNvPr id="8" name="Footer Placeholder 7"/>
          <p:cNvSpPr>
            <a:spLocks noGrp="1"/>
          </p:cNvSpPr>
          <p:nvPr>
            <p:ph type="ftr" sz="quarter" idx="11"/>
          </p:nvPr>
        </p:nvSpPr>
        <p:spPr/>
        <p:txBody>
          <a:bodyPr/>
          <a:lstStyle/>
          <a:p>
            <a:endParaRPr lang="fr-CA"/>
          </a:p>
        </p:txBody>
      </p:sp>
      <p:sp>
        <p:nvSpPr>
          <p:cNvPr id="9" name="Slide Number Placeholder 8"/>
          <p:cNvSpPr>
            <a:spLocks noGrp="1"/>
          </p:cNvSpPr>
          <p:nvPr>
            <p:ph type="sldNum" sz="quarter" idx="12"/>
          </p:nvPr>
        </p:nvSpPr>
        <p:spPr/>
        <p:txBody>
          <a:bodyPr/>
          <a:lstStyle/>
          <a:p>
            <a:fld id="{CBB65AE3-B534-45FA-842C-0790346DEF75}" type="slidenum">
              <a:rPr lang="fr-CA" smtClean="0"/>
              <a:t>‹N°›</a:t>
            </a:fld>
            <a:endParaRPr lang="fr-CA"/>
          </a:p>
        </p:txBody>
      </p:sp>
    </p:spTree>
    <p:extLst>
      <p:ext uri="{BB962C8B-B14F-4D97-AF65-F5344CB8AC3E}">
        <p14:creationId xmlns:p14="http://schemas.microsoft.com/office/powerpoint/2010/main" val="1105992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73BA08EB-C0E2-4816-8949-3C88124C8CC6}" type="datetime1">
              <a:rPr lang="fr-CA" smtClean="0"/>
              <a:t>2019-09-05</a:t>
            </a:fld>
            <a:endParaRPr lang="fr-CA"/>
          </a:p>
        </p:txBody>
      </p:sp>
      <p:sp>
        <p:nvSpPr>
          <p:cNvPr id="4" name="Footer Placeholder 3"/>
          <p:cNvSpPr>
            <a:spLocks noGrp="1"/>
          </p:cNvSpPr>
          <p:nvPr>
            <p:ph type="ftr" sz="quarter" idx="11"/>
          </p:nvPr>
        </p:nvSpPr>
        <p:spPr/>
        <p:txBody>
          <a:bodyPr/>
          <a:lstStyle/>
          <a:p>
            <a:endParaRPr lang="fr-CA"/>
          </a:p>
        </p:txBody>
      </p:sp>
      <p:sp>
        <p:nvSpPr>
          <p:cNvPr id="5" name="Slide Number Placeholder 4"/>
          <p:cNvSpPr>
            <a:spLocks noGrp="1"/>
          </p:cNvSpPr>
          <p:nvPr>
            <p:ph type="sldNum" sz="quarter" idx="12"/>
          </p:nvPr>
        </p:nvSpPr>
        <p:spPr/>
        <p:txBody>
          <a:bodyPr/>
          <a:lstStyle/>
          <a:p>
            <a:fld id="{CBB65AE3-B534-45FA-842C-0790346DEF75}" type="slidenum">
              <a:rPr lang="fr-CA" smtClean="0"/>
              <a:t>‹N°›</a:t>
            </a:fld>
            <a:endParaRPr lang="fr-CA"/>
          </a:p>
        </p:txBody>
      </p:sp>
    </p:spTree>
    <p:extLst>
      <p:ext uri="{BB962C8B-B14F-4D97-AF65-F5344CB8AC3E}">
        <p14:creationId xmlns:p14="http://schemas.microsoft.com/office/powerpoint/2010/main" val="2554311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8C8F479-051C-4913-B0AB-6303F411520C}" type="datetime1">
              <a:rPr lang="fr-CA" smtClean="0"/>
              <a:t>2019-09-05</a:t>
            </a:fld>
            <a:endParaRPr lang="fr-CA"/>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fr-CA"/>
          </a:p>
        </p:txBody>
      </p:sp>
      <p:sp>
        <p:nvSpPr>
          <p:cNvPr id="9" name="Slide Number Placeholder 8"/>
          <p:cNvSpPr>
            <a:spLocks noGrp="1"/>
          </p:cNvSpPr>
          <p:nvPr>
            <p:ph type="sldNum" sz="quarter" idx="12"/>
          </p:nvPr>
        </p:nvSpPr>
        <p:spPr/>
        <p:txBody>
          <a:bodyPr/>
          <a:lstStyle/>
          <a:p>
            <a:fld id="{CBB65AE3-B534-45FA-842C-0790346DEF75}" type="slidenum">
              <a:rPr lang="fr-CA" smtClean="0"/>
              <a:t>‹N°›</a:t>
            </a:fld>
            <a:endParaRPr lang="fr-CA"/>
          </a:p>
        </p:txBody>
      </p:sp>
    </p:spTree>
    <p:extLst>
      <p:ext uri="{BB962C8B-B14F-4D97-AF65-F5344CB8AC3E}">
        <p14:creationId xmlns:p14="http://schemas.microsoft.com/office/powerpoint/2010/main" val="2820539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fr-FR" smtClean="0"/>
              <a:t>Modifiez le style du titre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57E312A0-CA53-4133-B275-850A4AFF58AF}" type="datetime1">
              <a:rPr lang="fr-CA" smtClean="0"/>
              <a:t>2019-09-05</a:t>
            </a:fld>
            <a:endParaRPr lang="fr-CA"/>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fr-CA"/>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BB65AE3-B534-45FA-842C-0790346DEF75}" type="slidenum">
              <a:rPr lang="fr-CA" smtClean="0"/>
              <a:t>‹N°›</a:t>
            </a:fld>
            <a:endParaRPr lang="fr-CA"/>
          </a:p>
        </p:txBody>
      </p:sp>
    </p:spTree>
    <p:extLst>
      <p:ext uri="{BB962C8B-B14F-4D97-AF65-F5344CB8AC3E}">
        <p14:creationId xmlns:p14="http://schemas.microsoft.com/office/powerpoint/2010/main" val="3819146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6D0A4F20-E967-44E6-B3D8-BD61AD5C9E2C}" type="datetime1">
              <a:rPr lang="fr-CA" smtClean="0"/>
              <a:t>2019-09-05</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CBB65AE3-B534-45FA-842C-0790346DEF75}" type="slidenum">
              <a:rPr lang="fr-CA" smtClean="0"/>
              <a:t>‹N°›</a:t>
            </a:fld>
            <a:endParaRPr lang="fr-CA"/>
          </a:p>
        </p:txBody>
      </p:sp>
    </p:spTree>
    <p:extLst>
      <p:ext uri="{BB962C8B-B14F-4D97-AF65-F5344CB8AC3E}">
        <p14:creationId xmlns:p14="http://schemas.microsoft.com/office/powerpoint/2010/main" val="4056939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fr-FR" smtClean="0"/>
              <a:t>Modifiez le style du titre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D293206-2095-4CB9-BCF4-F9126D4C4182}" type="datetime1">
              <a:rPr lang="fr-CA" smtClean="0"/>
              <a:t>2019-09-05</a:t>
            </a:fld>
            <a:endParaRPr lang="fr-CA"/>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fr-CA"/>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BB65AE3-B534-45FA-842C-0790346DEF75}" type="slidenum">
              <a:rPr lang="fr-CA" smtClean="0"/>
              <a:t>‹N°›</a:t>
            </a:fld>
            <a:endParaRPr lang="fr-CA"/>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935192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en-US"/>
              <a:t>BMP: A Bounded Message Protocol for the IoT</a:t>
            </a:r>
            <a:endParaRPr lang="fr-CA"/>
          </a:p>
        </p:txBody>
      </p:sp>
      <p:sp>
        <p:nvSpPr>
          <p:cNvPr id="3" name="Sous-titre 2"/>
          <p:cNvSpPr>
            <a:spLocks noGrp="1"/>
          </p:cNvSpPr>
          <p:nvPr>
            <p:ph type="subTitle" idx="1"/>
          </p:nvPr>
        </p:nvSpPr>
        <p:spPr/>
        <p:txBody>
          <a:bodyPr/>
          <a:lstStyle/>
          <a:p>
            <a:r>
              <a:rPr lang="fr-CA" smtClean="0"/>
              <a:t>Authors: F. Bergeron, K. Bouchard, S.Gaboury, S.Giroux</a:t>
            </a:r>
          </a:p>
          <a:p>
            <a:r>
              <a:rPr lang="fr-CA" smtClean="0"/>
              <a:t>presented by Kevin bouchard</a:t>
            </a:r>
            <a:endParaRPr lang="fr-CA"/>
          </a:p>
        </p:txBody>
      </p:sp>
    </p:spTree>
    <p:extLst>
      <p:ext uri="{BB962C8B-B14F-4D97-AF65-F5344CB8AC3E}">
        <p14:creationId xmlns:p14="http://schemas.microsoft.com/office/powerpoint/2010/main" val="3243867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smtClean="0"/>
              <a:t>Outline</a:t>
            </a:r>
            <a:endParaRPr lang="fr-CA"/>
          </a:p>
        </p:txBody>
      </p:sp>
      <p:sp>
        <p:nvSpPr>
          <p:cNvPr id="3" name="Espace réservé du contenu 2"/>
          <p:cNvSpPr>
            <a:spLocks noGrp="1"/>
          </p:cNvSpPr>
          <p:nvPr>
            <p:ph idx="1"/>
          </p:nvPr>
        </p:nvSpPr>
        <p:spPr/>
        <p:txBody>
          <a:bodyPr/>
          <a:lstStyle/>
          <a:p>
            <a:r>
              <a:rPr lang="fr-CA" smtClean="0"/>
              <a:t>Context</a:t>
            </a:r>
          </a:p>
          <a:p>
            <a:r>
              <a:rPr lang="fr-CA" smtClean="0"/>
              <a:t>Caracteristics</a:t>
            </a:r>
          </a:p>
          <a:p>
            <a:r>
              <a:rPr lang="fr-CA" smtClean="0"/>
              <a:t>Workflow</a:t>
            </a:r>
          </a:p>
          <a:p>
            <a:r>
              <a:rPr lang="fr-CA" smtClean="0"/>
              <a:t>Example of use case</a:t>
            </a:r>
            <a:endParaRPr lang="fr-CA"/>
          </a:p>
        </p:txBody>
      </p:sp>
      <p:sp>
        <p:nvSpPr>
          <p:cNvPr id="4" name="Espace réservé du numéro de diapositive 3"/>
          <p:cNvSpPr>
            <a:spLocks noGrp="1"/>
          </p:cNvSpPr>
          <p:nvPr>
            <p:ph type="sldNum" sz="quarter" idx="12"/>
          </p:nvPr>
        </p:nvSpPr>
        <p:spPr/>
        <p:txBody>
          <a:bodyPr/>
          <a:lstStyle/>
          <a:p>
            <a:fld id="{CBB65AE3-B534-45FA-842C-0790346DEF75}" type="slidenum">
              <a:rPr lang="fr-CA" smtClean="0"/>
              <a:t>2</a:t>
            </a:fld>
            <a:endParaRPr lang="fr-CA"/>
          </a:p>
        </p:txBody>
      </p:sp>
    </p:spTree>
    <p:extLst>
      <p:ext uri="{BB962C8B-B14F-4D97-AF65-F5344CB8AC3E}">
        <p14:creationId xmlns:p14="http://schemas.microsoft.com/office/powerpoint/2010/main" val="744075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smtClean="0"/>
              <a:t>Context</a:t>
            </a:r>
            <a:endParaRPr lang="fr-CA"/>
          </a:p>
        </p:txBody>
      </p:sp>
      <p:sp>
        <p:nvSpPr>
          <p:cNvPr id="3" name="Espace réservé du contenu 2"/>
          <p:cNvSpPr>
            <a:spLocks noGrp="1"/>
          </p:cNvSpPr>
          <p:nvPr>
            <p:ph idx="1"/>
          </p:nvPr>
        </p:nvSpPr>
        <p:spPr/>
        <p:txBody>
          <a:bodyPr/>
          <a:lstStyle/>
          <a:p>
            <a:r>
              <a:rPr lang="fr-CA" i="1" smtClean="0"/>
              <a:t>Ah hoc </a:t>
            </a:r>
            <a:r>
              <a:rPr lang="fr-CA" smtClean="0"/>
              <a:t>communications</a:t>
            </a:r>
          </a:p>
          <a:p>
            <a:r>
              <a:rPr lang="fr-CA" smtClean="0"/>
              <a:t>Fluid data</a:t>
            </a:r>
          </a:p>
          <a:p>
            <a:r>
              <a:rPr lang="fr-CA" smtClean="0"/>
              <a:t>Quantity of data</a:t>
            </a:r>
            <a:endParaRPr lang="fr-CA"/>
          </a:p>
        </p:txBody>
      </p:sp>
      <p:sp>
        <p:nvSpPr>
          <p:cNvPr id="4" name="Espace réservé du numéro de diapositive 3"/>
          <p:cNvSpPr>
            <a:spLocks noGrp="1"/>
          </p:cNvSpPr>
          <p:nvPr>
            <p:ph type="sldNum" sz="quarter" idx="12"/>
          </p:nvPr>
        </p:nvSpPr>
        <p:spPr/>
        <p:txBody>
          <a:bodyPr/>
          <a:lstStyle/>
          <a:p>
            <a:fld id="{CBB65AE3-B534-45FA-842C-0790346DEF75}" type="slidenum">
              <a:rPr lang="fr-CA" smtClean="0"/>
              <a:t>3</a:t>
            </a:fld>
            <a:endParaRPr lang="fr-CA"/>
          </a:p>
        </p:txBody>
      </p:sp>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40630" y="2119223"/>
            <a:ext cx="6115050" cy="2895600"/>
          </a:xfrm>
          <a:prstGeom prst="rect">
            <a:avLst/>
          </a:prstGeom>
        </p:spPr>
      </p:pic>
    </p:spTree>
    <p:extLst>
      <p:ext uri="{BB962C8B-B14F-4D97-AF65-F5344CB8AC3E}">
        <p14:creationId xmlns:p14="http://schemas.microsoft.com/office/powerpoint/2010/main" val="1409210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smtClean="0"/>
              <a:t>Caracteristics</a:t>
            </a:r>
            <a:endParaRPr lang="fr-CA"/>
          </a:p>
        </p:txBody>
      </p:sp>
      <p:sp>
        <p:nvSpPr>
          <p:cNvPr id="3" name="Espace réservé du contenu 2"/>
          <p:cNvSpPr>
            <a:spLocks noGrp="1"/>
          </p:cNvSpPr>
          <p:nvPr>
            <p:ph idx="1"/>
          </p:nvPr>
        </p:nvSpPr>
        <p:spPr/>
        <p:txBody>
          <a:bodyPr/>
          <a:lstStyle/>
          <a:p>
            <a:r>
              <a:rPr lang="fr-CA" smtClean="0"/>
              <a:t>No formal routing, no individual addresses</a:t>
            </a:r>
          </a:p>
          <a:p>
            <a:r>
              <a:rPr lang="fr-CA" smtClean="0"/>
              <a:t>Distance limited propagation</a:t>
            </a:r>
          </a:p>
          <a:p>
            <a:pPr lvl="1"/>
            <a:r>
              <a:rPr lang="fr-CA" smtClean="0"/>
              <a:t>By measurable distance (in meters)</a:t>
            </a:r>
          </a:p>
          <a:p>
            <a:pPr lvl="1"/>
            <a:r>
              <a:rPr lang="fr-CA" smtClean="0"/>
              <a:t>By conceptual distance (a name of a place)</a:t>
            </a:r>
          </a:p>
          <a:p>
            <a:r>
              <a:rPr lang="fr-CA" smtClean="0"/>
              <a:t>Timed expiration of messages</a:t>
            </a:r>
          </a:p>
          <a:p>
            <a:pPr lvl="1"/>
            <a:r>
              <a:rPr lang="fr-CA" smtClean="0"/>
              <a:t>Time to live</a:t>
            </a:r>
          </a:p>
          <a:p>
            <a:pPr lvl="1"/>
            <a:r>
              <a:rPr lang="fr-CA" smtClean="0"/>
              <a:t>Time of expiration</a:t>
            </a:r>
          </a:p>
          <a:p>
            <a:r>
              <a:rPr lang="fr-CA" smtClean="0"/>
              <a:t>Broadcasting</a:t>
            </a:r>
          </a:p>
          <a:p>
            <a:r>
              <a:rPr lang="fr-CA" smtClean="0"/>
              <a:t>Rule-based systems</a:t>
            </a:r>
            <a:endParaRPr lang="fr-CA"/>
          </a:p>
        </p:txBody>
      </p:sp>
      <p:sp>
        <p:nvSpPr>
          <p:cNvPr id="4" name="Espace réservé du numéro de diapositive 3"/>
          <p:cNvSpPr>
            <a:spLocks noGrp="1"/>
          </p:cNvSpPr>
          <p:nvPr>
            <p:ph type="sldNum" sz="quarter" idx="12"/>
          </p:nvPr>
        </p:nvSpPr>
        <p:spPr/>
        <p:txBody>
          <a:bodyPr/>
          <a:lstStyle/>
          <a:p>
            <a:fld id="{CBB65AE3-B534-45FA-842C-0790346DEF75}" type="slidenum">
              <a:rPr lang="fr-CA" smtClean="0"/>
              <a:t>4</a:t>
            </a:fld>
            <a:endParaRPr lang="fr-CA"/>
          </a:p>
        </p:txBody>
      </p:sp>
    </p:spTree>
    <p:extLst>
      <p:ext uri="{BB962C8B-B14F-4D97-AF65-F5344CB8AC3E}">
        <p14:creationId xmlns:p14="http://schemas.microsoft.com/office/powerpoint/2010/main" val="33705429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smtClean="0"/>
              <a:t>Workflow</a:t>
            </a:r>
            <a:endParaRPr lang="fr-CA"/>
          </a:p>
        </p:txBody>
      </p:sp>
      <p:pic>
        <p:nvPicPr>
          <p:cNvPr id="5" name="Espace réservé du contenu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rot="16200000">
            <a:off x="3855150" y="-308821"/>
            <a:ext cx="4542662" cy="8824820"/>
          </a:xfrm>
        </p:spPr>
      </p:pic>
      <p:sp>
        <p:nvSpPr>
          <p:cNvPr id="4" name="Espace réservé du numéro de diapositive 3"/>
          <p:cNvSpPr>
            <a:spLocks noGrp="1"/>
          </p:cNvSpPr>
          <p:nvPr>
            <p:ph type="sldNum" sz="quarter" idx="12"/>
          </p:nvPr>
        </p:nvSpPr>
        <p:spPr/>
        <p:txBody>
          <a:bodyPr/>
          <a:lstStyle/>
          <a:p>
            <a:fld id="{CBB65AE3-B534-45FA-842C-0790346DEF75}" type="slidenum">
              <a:rPr lang="fr-CA" smtClean="0"/>
              <a:t>5</a:t>
            </a:fld>
            <a:endParaRPr lang="fr-CA"/>
          </a:p>
        </p:txBody>
      </p:sp>
    </p:spTree>
    <p:extLst>
      <p:ext uri="{BB962C8B-B14F-4D97-AF65-F5344CB8AC3E}">
        <p14:creationId xmlns:p14="http://schemas.microsoft.com/office/powerpoint/2010/main" val="638972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smtClean="0"/>
              <a:t>Example</a:t>
            </a:r>
            <a:endParaRPr lang="fr-CA"/>
          </a:p>
        </p:txBody>
      </p:sp>
      <p:sp>
        <p:nvSpPr>
          <p:cNvPr id="3" name="Espace réservé du contenu 2"/>
          <p:cNvSpPr>
            <a:spLocks noGrp="1"/>
          </p:cNvSpPr>
          <p:nvPr>
            <p:ph idx="1"/>
          </p:nvPr>
        </p:nvSpPr>
        <p:spPr/>
        <p:txBody>
          <a:bodyPr/>
          <a:lstStyle/>
          <a:p>
            <a:r>
              <a:rPr lang="fr-CA" smtClean="0"/>
              <a:t>Smart kitchen</a:t>
            </a:r>
          </a:p>
          <a:p>
            <a:endParaRPr lang="fr-CA" smtClean="0"/>
          </a:p>
          <a:p>
            <a:r>
              <a:rPr lang="fr-CA" smtClean="0"/>
              <a:t>Appliances communicate and</a:t>
            </a:r>
            <a:br>
              <a:rPr lang="fr-CA" smtClean="0"/>
            </a:br>
            <a:r>
              <a:rPr lang="fr-CA" smtClean="0"/>
              <a:t>synchronises themselves</a:t>
            </a:r>
          </a:p>
          <a:p>
            <a:endParaRPr lang="fr-CA" smtClean="0"/>
          </a:p>
          <a:p>
            <a:r>
              <a:rPr lang="fr-CA" smtClean="0"/>
              <a:t>An ambiant agent maintains comfort</a:t>
            </a:r>
            <a:br>
              <a:rPr lang="fr-CA" smtClean="0"/>
            </a:br>
            <a:r>
              <a:rPr lang="fr-CA" smtClean="0"/>
              <a:t>using diverse sensors</a:t>
            </a:r>
            <a:endParaRPr lang="fr-CA"/>
          </a:p>
        </p:txBody>
      </p:sp>
      <p:sp>
        <p:nvSpPr>
          <p:cNvPr id="4" name="Espace réservé du numéro de diapositive 3"/>
          <p:cNvSpPr>
            <a:spLocks noGrp="1"/>
          </p:cNvSpPr>
          <p:nvPr>
            <p:ph type="sldNum" sz="quarter" idx="12"/>
          </p:nvPr>
        </p:nvSpPr>
        <p:spPr/>
        <p:txBody>
          <a:bodyPr/>
          <a:lstStyle/>
          <a:p>
            <a:fld id="{CBB65AE3-B534-45FA-842C-0790346DEF75}" type="slidenum">
              <a:rPr lang="fr-CA" smtClean="0"/>
              <a:t>6</a:t>
            </a:fld>
            <a:endParaRPr lang="fr-CA"/>
          </a:p>
        </p:txBody>
      </p:sp>
      <p:pic>
        <p:nvPicPr>
          <p:cNvPr id="6" name="Imag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84470" y="2328051"/>
            <a:ext cx="4572000" cy="2514600"/>
          </a:xfrm>
          <a:prstGeom prst="rect">
            <a:avLst/>
          </a:prstGeom>
        </p:spPr>
      </p:pic>
    </p:spTree>
    <p:extLst>
      <p:ext uri="{BB962C8B-B14F-4D97-AF65-F5344CB8AC3E}">
        <p14:creationId xmlns:p14="http://schemas.microsoft.com/office/powerpoint/2010/main" val="13828717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smtClean="0"/>
              <a:t>Thanks</a:t>
            </a:r>
            <a:endParaRPr lang="fr-CA"/>
          </a:p>
        </p:txBody>
      </p:sp>
      <p:pic>
        <p:nvPicPr>
          <p:cNvPr id="5" name="Espace réservé du contenu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192171" y="1852134"/>
            <a:ext cx="4417706" cy="1052401"/>
          </a:xfrm>
        </p:spPr>
      </p:pic>
      <p:sp>
        <p:nvSpPr>
          <p:cNvPr id="4" name="Espace réservé du numéro de diapositive 3"/>
          <p:cNvSpPr>
            <a:spLocks noGrp="1"/>
          </p:cNvSpPr>
          <p:nvPr>
            <p:ph type="sldNum" sz="quarter" idx="12"/>
          </p:nvPr>
        </p:nvSpPr>
        <p:spPr/>
        <p:txBody>
          <a:bodyPr/>
          <a:lstStyle/>
          <a:p>
            <a:fld id="{CBB65AE3-B534-45FA-842C-0790346DEF75}" type="slidenum">
              <a:rPr lang="fr-CA" smtClean="0"/>
              <a:t>7</a:t>
            </a:fld>
            <a:endParaRPr lang="fr-CA"/>
          </a:p>
        </p:txBody>
      </p:sp>
      <p:pic>
        <p:nvPicPr>
          <p:cNvPr id="6" name="Picture 2" descr="\\sfdep\dim-prof$\s1gabour\Mes Documents\Recherche\LOGOS_LIARA\LOGOS_LIARA\JPG\LIARA_COUL.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38764" y="1852134"/>
            <a:ext cx="4417706" cy="1052401"/>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41455" y="3455691"/>
            <a:ext cx="4679937" cy="1654744"/>
          </a:xfrm>
          <a:prstGeom prst="rect">
            <a:avLst/>
          </a:prstGeom>
        </p:spPr>
      </p:pic>
    </p:spTree>
    <p:extLst>
      <p:ext uri="{BB962C8B-B14F-4D97-AF65-F5344CB8AC3E}">
        <p14:creationId xmlns:p14="http://schemas.microsoft.com/office/powerpoint/2010/main" val="3404532874"/>
      </p:ext>
    </p:extLst>
  </p:cSld>
  <p:clrMapOvr>
    <a:masterClrMapping/>
  </p:clrMapOvr>
</p:sld>
</file>

<file path=ppt/theme/theme1.xml><?xml version="1.0" encoding="utf-8"?>
<a:theme xmlns:a="http://schemas.openxmlformats.org/drawingml/2006/main" name="Rétrospective">
  <a:themeElements>
    <a:clrScheme name="Rétrospective">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Rétrospectiv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étrospective">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243AF7DC-D15B-41C0-AE81-23980D1B9FC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1634</TotalTime>
  <Words>243</Words>
  <Application>Microsoft Office PowerPoint</Application>
  <PresentationFormat>Grand écran</PresentationFormat>
  <Paragraphs>50</Paragraphs>
  <Slides>7</Slides>
  <Notes>3</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7</vt:i4>
      </vt:variant>
    </vt:vector>
  </HeadingPairs>
  <TitlesOfParts>
    <vt:vector size="10" baseType="lpstr">
      <vt:lpstr>Calibri</vt:lpstr>
      <vt:lpstr>Calibri Light</vt:lpstr>
      <vt:lpstr>Rétrospective</vt:lpstr>
      <vt:lpstr>BMP: A Bounded Message Protocol for the IoT</vt:lpstr>
      <vt:lpstr>Outline</vt:lpstr>
      <vt:lpstr>Context</vt:lpstr>
      <vt:lpstr>Caracteristics</vt:lpstr>
      <vt:lpstr>Workflow</vt:lpstr>
      <vt:lpstr>Example</vt:lpstr>
      <vt:lpstr>Thanks</vt:lpstr>
    </vt:vector>
  </TitlesOfParts>
  <Company>Université de Sherbrooke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BMP: A Bounded Message Protocol for the IoT</dc:title>
  <dc:creator>Frédéric Bergeron</dc:creator>
  <cp:lastModifiedBy>Frédéric Bergeron</cp:lastModifiedBy>
  <cp:revision>8</cp:revision>
  <dcterms:created xsi:type="dcterms:W3CDTF">2019-09-05T15:19:35Z</dcterms:created>
  <dcterms:modified xsi:type="dcterms:W3CDTF">2019-09-06T18:34:22Z</dcterms:modified>
</cp:coreProperties>
</file>